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5"/>
  </p:handout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B6B00-F54A-4634-8B6C-1FA9BE4375EC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62AFB-AD14-40F8-8DF5-A6EB6EBE1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2E27-9CE1-4185-9763-435164DD4E86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A8D81-A648-4061-AD42-5F81A8232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2E27-9CE1-4185-9763-435164DD4E86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A8D81-A648-4061-AD42-5F81A8232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2E27-9CE1-4185-9763-435164DD4E86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A8D81-A648-4061-AD42-5F81A8232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2E27-9CE1-4185-9763-435164DD4E86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A8D81-A648-4061-AD42-5F81A8232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2E27-9CE1-4185-9763-435164DD4E86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A8D81-A648-4061-AD42-5F81A8232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2E27-9CE1-4185-9763-435164DD4E86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A8D81-A648-4061-AD42-5F81A8232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2E27-9CE1-4185-9763-435164DD4E86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A8D81-A648-4061-AD42-5F81A8232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2E27-9CE1-4185-9763-435164DD4E86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A8D81-A648-4061-AD42-5F81A8232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2E27-9CE1-4185-9763-435164DD4E86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A8D81-A648-4061-AD42-5F81A8232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2E27-9CE1-4185-9763-435164DD4E86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DA8D81-A648-4061-AD42-5F81A82322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A2E27-9CE1-4185-9763-435164DD4E86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DA8D81-A648-4061-AD42-5F81A823223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AA2E27-9CE1-4185-9763-435164DD4E86}" type="datetimeFigureOut">
              <a:rPr lang="en-US" smtClean="0"/>
              <a:pPr/>
              <a:t>5/4/2015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DA8D81-A648-4061-AD42-5F81A823223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Law and Order Unit VI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Law Enforcement communication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of a Report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said </a:t>
            </a:r>
          </a:p>
          <a:p>
            <a:r>
              <a:rPr lang="en-US" dirty="0" smtClean="0"/>
              <a:t>The elements of the crime</a:t>
            </a:r>
          </a:p>
          <a:p>
            <a:r>
              <a:rPr lang="en-US" dirty="0" smtClean="0"/>
              <a:t>Descriptions of suspects, victims, </a:t>
            </a:r>
            <a:r>
              <a:rPr lang="en-US" dirty="0" err="1" smtClean="0"/>
              <a:t>ect</a:t>
            </a:r>
            <a:endParaRPr lang="en-US" dirty="0" smtClean="0"/>
          </a:p>
          <a:p>
            <a:r>
              <a:rPr lang="en-US" dirty="0" smtClean="0"/>
              <a:t>Evidence collected </a:t>
            </a:r>
          </a:p>
          <a:p>
            <a:r>
              <a:rPr lang="en-US" dirty="0" smtClean="0"/>
              <a:t>Actions of the victim, witness, suspects </a:t>
            </a:r>
          </a:p>
          <a:p>
            <a:r>
              <a:rPr lang="en-US" dirty="0" smtClean="0"/>
              <a:t>Observations: weather, road conditions, smells sounds, oddities, </a:t>
            </a:r>
            <a:r>
              <a:rPr lang="en-US" dirty="0" err="1" smtClean="0"/>
              <a:t>ect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fact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Well written report is factual </a:t>
            </a:r>
          </a:p>
          <a:p>
            <a:r>
              <a:rPr lang="en-US" dirty="0" smtClean="0"/>
              <a:t>Avoid </a:t>
            </a:r>
            <a:r>
              <a:rPr lang="en-US" dirty="0" err="1" smtClean="0"/>
              <a:t>conclusionary</a:t>
            </a:r>
            <a:r>
              <a:rPr lang="en-US" dirty="0" smtClean="0"/>
              <a:t> language </a:t>
            </a:r>
          </a:p>
          <a:p>
            <a:r>
              <a:rPr lang="en-US" dirty="0" smtClean="0"/>
              <a:t>Keep them: accurate, objective, complete, concise, and clear </a:t>
            </a:r>
          </a:p>
          <a:p>
            <a:r>
              <a:rPr lang="en-US" dirty="0" smtClean="0"/>
              <a:t>Write in the past tense and first person active voice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observations important to include in a report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Obtaining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Sources of information </a:t>
            </a:r>
          </a:p>
          <a:p>
            <a:pPr lvl="1"/>
            <a:r>
              <a:rPr lang="en-US" dirty="0" smtClean="0"/>
              <a:t>Three sources </a:t>
            </a:r>
          </a:p>
          <a:p>
            <a:pPr lvl="2"/>
            <a:r>
              <a:rPr lang="en-US" b="1" dirty="0" smtClean="0"/>
              <a:t>Reports, records and data bases </a:t>
            </a:r>
          </a:p>
          <a:p>
            <a:pPr lvl="3"/>
            <a:r>
              <a:rPr lang="en-US" dirty="0" smtClean="0"/>
              <a:t>Local, State, Federal  resources </a:t>
            </a:r>
          </a:p>
          <a:p>
            <a:pPr lvl="3"/>
            <a:r>
              <a:rPr lang="en-US" dirty="0" smtClean="0"/>
              <a:t>The internet  </a:t>
            </a:r>
          </a:p>
          <a:p>
            <a:pPr lvl="3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Obtaining Information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lvl="1"/>
            <a:r>
              <a:rPr lang="en-US" b="1" dirty="0" smtClean="0"/>
              <a:t>People who are not suspects </a:t>
            </a:r>
          </a:p>
          <a:p>
            <a:pPr lvl="2"/>
            <a:r>
              <a:rPr lang="en-US" dirty="0" smtClean="0"/>
              <a:t>Complainants </a:t>
            </a:r>
          </a:p>
          <a:p>
            <a:pPr lvl="2"/>
            <a:r>
              <a:rPr lang="en-US" dirty="0" smtClean="0"/>
              <a:t>Witnesses </a:t>
            </a:r>
          </a:p>
          <a:p>
            <a:pPr lvl="2"/>
            <a:r>
              <a:rPr lang="en-US" dirty="0" smtClean="0"/>
              <a:t>Victims </a:t>
            </a:r>
          </a:p>
          <a:p>
            <a:pPr lvl="2"/>
            <a:r>
              <a:rPr lang="en-US" dirty="0" smtClean="0"/>
              <a:t>Informants</a:t>
            </a:r>
          </a:p>
          <a:p>
            <a:pPr lvl="1"/>
            <a:r>
              <a:rPr lang="en-US" b="1" dirty="0" smtClean="0"/>
              <a:t>Suspects in the crime</a:t>
            </a:r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three sources of information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goal is to determine the truth </a:t>
            </a:r>
          </a:p>
          <a:p>
            <a:r>
              <a:rPr lang="en-US" dirty="0" smtClean="0"/>
              <a:t>Effective interviewer is </a:t>
            </a:r>
          </a:p>
          <a:p>
            <a:pPr lvl="1"/>
            <a:r>
              <a:rPr lang="en-US" dirty="0" smtClean="0"/>
              <a:t>Adaptable and culturally adroit</a:t>
            </a:r>
          </a:p>
          <a:p>
            <a:pPr lvl="1"/>
            <a:r>
              <a:rPr lang="en-US" dirty="0" smtClean="0"/>
              <a:t>Self-controlled and patient</a:t>
            </a:r>
          </a:p>
          <a:p>
            <a:pPr lvl="1"/>
            <a:r>
              <a:rPr lang="en-US" dirty="0" smtClean="0"/>
              <a:t>Confident and optimistic</a:t>
            </a:r>
          </a:p>
          <a:p>
            <a:pPr lvl="1"/>
            <a:r>
              <a:rPr lang="en-US" dirty="0" smtClean="0"/>
              <a:t>Objective </a:t>
            </a:r>
          </a:p>
          <a:p>
            <a:pPr lvl="1"/>
            <a:r>
              <a:rPr lang="en-US" dirty="0" smtClean="0"/>
              <a:t>Sensitive to others rights </a:t>
            </a:r>
          </a:p>
          <a:p>
            <a:pPr lvl="1"/>
            <a:r>
              <a:rPr lang="en-US" smtClean="0"/>
              <a:t>Knowledgeable </a:t>
            </a:r>
            <a:r>
              <a:rPr lang="en-US" dirty="0" smtClean="0"/>
              <a:t>of the elements of a crime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Barriers to communication include </a:t>
            </a:r>
          </a:p>
          <a:p>
            <a:pPr lvl="1"/>
            <a:r>
              <a:rPr lang="en-US" dirty="0" smtClean="0"/>
              <a:t>Fear </a:t>
            </a:r>
          </a:p>
          <a:p>
            <a:pPr lvl="1"/>
            <a:r>
              <a:rPr lang="en-US" dirty="0" smtClean="0"/>
              <a:t>Anger</a:t>
            </a:r>
          </a:p>
          <a:p>
            <a:pPr lvl="1"/>
            <a:r>
              <a:rPr lang="en-US" dirty="0" smtClean="0"/>
              <a:t>Language </a:t>
            </a:r>
          </a:p>
          <a:p>
            <a:pPr lvl="1"/>
            <a:r>
              <a:rPr lang="en-US" dirty="0" smtClean="0"/>
              <a:t>Attitudes and prejudices </a:t>
            </a:r>
          </a:p>
          <a:p>
            <a:pPr lvl="1"/>
            <a:r>
              <a:rPr lang="en-US" dirty="0" smtClean="0"/>
              <a:t>Instinct of self-preservation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would anger be a barrier to communications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Effective questioning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positive </a:t>
            </a:r>
          </a:p>
          <a:p>
            <a:r>
              <a:rPr lang="en-US" dirty="0" smtClean="0"/>
              <a:t>Ask one question at a time and keep your responses simple and direct</a:t>
            </a:r>
          </a:p>
          <a:p>
            <a:r>
              <a:rPr lang="en-US" dirty="0" smtClean="0"/>
              <a:t>Give the person time to answer </a:t>
            </a:r>
          </a:p>
          <a:p>
            <a:r>
              <a:rPr lang="en-US" dirty="0" smtClean="0"/>
              <a:t>Listen to the answer, but anticipate your next question</a:t>
            </a:r>
          </a:p>
          <a:p>
            <a:r>
              <a:rPr lang="en-US" dirty="0" smtClean="0"/>
              <a:t>As you move into difficult questions, slow down </a:t>
            </a:r>
          </a:p>
          <a:p>
            <a:r>
              <a:rPr lang="en-US" dirty="0" smtClean="0"/>
              <a:t>The toughest questions ask simply and directly 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taking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</a:t>
            </a:r>
          </a:p>
          <a:p>
            <a:pPr lvl="1"/>
            <a:r>
              <a:rPr lang="en-US" dirty="0" smtClean="0"/>
              <a:t> detailed </a:t>
            </a:r>
          </a:p>
          <a:p>
            <a:pPr lvl="1"/>
            <a:r>
              <a:rPr lang="en-US" dirty="0" smtClean="0"/>
              <a:t>Legible</a:t>
            </a:r>
          </a:p>
          <a:p>
            <a:pPr lvl="1"/>
            <a:r>
              <a:rPr lang="en-US" dirty="0" smtClean="0"/>
              <a:t>Coherent </a:t>
            </a:r>
          </a:p>
          <a:p>
            <a:r>
              <a:rPr lang="en-US" dirty="0" smtClean="0"/>
              <a:t>Keep your notes</a:t>
            </a:r>
          </a:p>
          <a:p>
            <a:pPr lvl="1"/>
            <a:r>
              <a:rPr lang="en-US" dirty="0" smtClean="0"/>
              <a:t>Organized </a:t>
            </a:r>
          </a:p>
          <a:p>
            <a:pPr lvl="1"/>
            <a:r>
              <a:rPr lang="en-US" dirty="0" smtClean="0"/>
              <a:t>Separated by case 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Effective questioning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showing emotion, be professional </a:t>
            </a:r>
          </a:p>
          <a:p>
            <a:r>
              <a:rPr lang="en-US" dirty="0" smtClean="0"/>
              <a:t>Avoid questions  that can be answered with a yes or no</a:t>
            </a:r>
          </a:p>
          <a:p>
            <a:r>
              <a:rPr lang="en-US" dirty="0" smtClean="0"/>
              <a:t>Ask direct questions </a:t>
            </a:r>
          </a:p>
          <a:p>
            <a:r>
              <a:rPr lang="en-US" dirty="0" smtClean="0"/>
              <a:t>Repetition is an effective way to uncover lies </a:t>
            </a:r>
          </a:p>
          <a:p>
            <a:r>
              <a:rPr lang="en-US" dirty="0" smtClean="0"/>
              <a:t>Interview individuals separately </a:t>
            </a:r>
          </a:p>
          <a:p>
            <a:r>
              <a:rPr lang="en-US" dirty="0" smtClean="0"/>
              <a:t>Interview the victim first, then eyewitnesses</a:t>
            </a:r>
          </a:p>
          <a:p>
            <a:r>
              <a:rPr lang="en-US" dirty="0" smtClean="0"/>
              <a:t>Thank them at the end of the interview 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should you avoid questions that can </a:t>
            </a:r>
            <a:r>
              <a:rPr lang="en-US" smtClean="0"/>
              <a:t>be answered </a:t>
            </a:r>
            <a:r>
              <a:rPr lang="en-US" dirty="0" smtClean="0"/>
              <a:t>with a yes or a no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Interrogation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advise of their rights </a:t>
            </a:r>
          </a:p>
          <a:p>
            <a:r>
              <a:rPr lang="en-US" dirty="0" smtClean="0"/>
              <a:t>Interrogate in private</a:t>
            </a:r>
          </a:p>
          <a:p>
            <a:r>
              <a:rPr lang="en-US" dirty="0" smtClean="0"/>
              <a:t>Record </a:t>
            </a:r>
          </a:p>
          <a:p>
            <a:r>
              <a:rPr lang="en-US" dirty="0" smtClean="0"/>
              <a:t>Try to get corroborating evidence if you get a confession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Interrogation techniques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Inquiring directly and indirectly </a:t>
            </a:r>
          </a:p>
          <a:p>
            <a:r>
              <a:rPr lang="en-US" dirty="0" smtClean="0"/>
              <a:t>Forcing responses </a:t>
            </a:r>
          </a:p>
          <a:p>
            <a:r>
              <a:rPr lang="en-US" dirty="0" smtClean="0"/>
              <a:t>Deflating or inflating egos </a:t>
            </a:r>
          </a:p>
          <a:p>
            <a:r>
              <a:rPr lang="en-US" dirty="0" smtClean="0"/>
              <a:t>Minimizing or maximizing the crime</a:t>
            </a:r>
          </a:p>
          <a:p>
            <a:r>
              <a:rPr lang="en-US" dirty="0" smtClean="0"/>
              <a:t>Projecting blame</a:t>
            </a:r>
          </a:p>
          <a:p>
            <a:r>
              <a:rPr lang="en-US" dirty="0" smtClean="0"/>
              <a:t>Rationalizing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Uses of Reports </a:t>
            </a:r>
          </a:p>
          <a:p>
            <a:pPr lvl="1"/>
            <a:r>
              <a:rPr lang="en-US" dirty="0" smtClean="0"/>
              <a:t>They are permanent records </a:t>
            </a:r>
          </a:p>
          <a:p>
            <a:pPr lvl="1"/>
            <a:r>
              <a:rPr lang="en-US" dirty="0" smtClean="0"/>
              <a:t> continue the investigation</a:t>
            </a:r>
          </a:p>
          <a:p>
            <a:pPr lvl="1"/>
            <a:r>
              <a:rPr lang="en-US" dirty="0" smtClean="0"/>
              <a:t>Court cases </a:t>
            </a:r>
          </a:p>
          <a:p>
            <a:pPr lvl="1"/>
            <a:r>
              <a:rPr lang="en-US" dirty="0" smtClean="0"/>
              <a:t>Evaluate officers for promotions </a:t>
            </a:r>
          </a:p>
          <a:p>
            <a:pPr lvl="1"/>
            <a:r>
              <a:rPr lang="en-US" dirty="0" smtClean="0"/>
              <a:t>Statistics for a jurisdiction </a:t>
            </a:r>
          </a:p>
          <a:p>
            <a:pPr lvl="1"/>
            <a:r>
              <a:rPr lang="en-US" dirty="0" smtClean="0"/>
              <a:t>Used in insurance claims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will see your reports </a:t>
            </a:r>
          </a:p>
          <a:p>
            <a:pPr lvl="1"/>
            <a:r>
              <a:rPr lang="en-US" dirty="0" smtClean="0"/>
              <a:t>Other officers </a:t>
            </a:r>
          </a:p>
          <a:p>
            <a:pPr lvl="1"/>
            <a:r>
              <a:rPr lang="en-US" dirty="0" smtClean="0"/>
              <a:t>Attorneys and Judges </a:t>
            </a:r>
          </a:p>
          <a:p>
            <a:pPr lvl="1"/>
            <a:r>
              <a:rPr lang="en-US" dirty="0" smtClean="0"/>
              <a:t>Insurance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are clear </a:t>
            </a:r>
            <a:r>
              <a:rPr lang="en-US" smtClean="0"/>
              <a:t>reports important?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Police Reports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Confusing and unclear</a:t>
            </a:r>
          </a:p>
          <a:p>
            <a:r>
              <a:rPr lang="en-US" dirty="0" smtClean="0"/>
              <a:t>Conclusions, assumptions and opinions presented as fact</a:t>
            </a:r>
          </a:p>
          <a:p>
            <a:r>
              <a:rPr lang="en-US" dirty="0" smtClean="0"/>
              <a:t>Missing or incomplete information</a:t>
            </a:r>
          </a:p>
          <a:p>
            <a:r>
              <a:rPr lang="en-US" dirty="0" smtClean="0"/>
              <a:t>Grammatical errors </a:t>
            </a:r>
          </a:p>
          <a:p>
            <a:r>
              <a:rPr lang="en-US" dirty="0" smtClean="0"/>
              <a:t>Overuse of jargon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of the report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Opening paragraph states the time, date and type of incident and how you became involved </a:t>
            </a:r>
          </a:p>
          <a:p>
            <a:r>
              <a:rPr lang="en-US" dirty="0" smtClean="0"/>
              <a:t>Next paragraph contains what you were told by the victim or witness</a:t>
            </a:r>
          </a:p>
          <a:p>
            <a:r>
              <a:rPr lang="en-US" dirty="0" smtClean="0"/>
              <a:t>For each person start a new paragraph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Organization of the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Next, record what you did based on the information you received </a:t>
            </a:r>
          </a:p>
          <a:p>
            <a:r>
              <a:rPr lang="en-US" dirty="0" smtClean="0"/>
              <a:t>Final paragraph states what the disposition of the case was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it so important to have </a:t>
            </a:r>
            <a:r>
              <a:rPr lang="en-US" smtClean="0"/>
              <a:t>a clear report?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248</TotalTime>
  <Words>516</Words>
  <Application>Microsoft Office PowerPoint</Application>
  <PresentationFormat>On-screen Show (4:3)</PresentationFormat>
  <Paragraphs>119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Law and Order Unit VI </vt:lpstr>
      <vt:lpstr>Note taking </vt:lpstr>
      <vt:lpstr>Reports </vt:lpstr>
      <vt:lpstr>Reports </vt:lpstr>
      <vt:lpstr>Exit Ticket </vt:lpstr>
      <vt:lpstr>Problems with Police Reports </vt:lpstr>
      <vt:lpstr>Organization of the report </vt:lpstr>
      <vt:lpstr>Organization of the Report</vt:lpstr>
      <vt:lpstr>Exit ticket </vt:lpstr>
      <vt:lpstr>Content of a Report </vt:lpstr>
      <vt:lpstr>Importance of fact </vt:lpstr>
      <vt:lpstr>Exit ticket </vt:lpstr>
      <vt:lpstr>Obtaining Information </vt:lpstr>
      <vt:lpstr>Obtaining Information </vt:lpstr>
      <vt:lpstr>Exit Ticket </vt:lpstr>
      <vt:lpstr>Interviewing </vt:lpstr>
      <vt:lpstr>Interviewing</vt:lpstr>
      <vt:lpstr>Exit ticket </vt:lpstr>
      <vt:lpstr>Effective questioning techniques</vt:lpstr>
      <vt:lpstr>Effective questioning techniques</vt:lpstr>
      <vt:lpstr>Exit ticket </vt:lpstr>
      <vt:lpstr>Interrogation </vt:lpstr>
      <vt:lpstr>Interrogation techniques </vt:lpstr>
    </vt:vector>
  </TitlesOfParts>
  <Company>Lincoln School Department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and Order Unit VI</dc:title>
  <dc:creator>hanleyp</dc:creator>
  <cp:lastModifiedBy>hanleyp</cp:lastModifiedBy>
  <cp:revision>6</cp:revision>
  <dcterms:created xsi:type="dcterms:W3CDTF">2013-05-17T11:19:52Z</dcterms:created>
  <dcterms:modified xsi:type="dcterms:W3CDTF">2015-05-04T14:28:13Z</dcterms:modified>
</cp:coreProperties>
</file>