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9A1CF-E30B-491C-A1DB-B11B8422B7A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CA9A0-660E-4C21-B39A-F6E998339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C46E63-07BC-4949-8FD9-636F99BEE568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72E5DC-5C83-4565-A10A-D1DB65ACB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and Order </a:t>
            </a:r>
            <a:r>
              <a:rPr lang="en-US" smtClean="0"/>
              <a:t>Unit 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Serial Killers 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serial Killers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 (con)</a:t>
            </a:r>
          </a:p>
          <a:p>
            <a:pPr lvl="1"/>
            <a:r>
              <a:rPr lang="en-US" dirty="0" smtClean="0"/>
              <a:t>Follow their crimes in the media carefully</a:t>
            </a:r>
          </a:p>
          <a:p>
            <a:pPr lvl="1"/>
            <a:r>
              <a:rPr lang="en-US" dirty="0" smtClean="0"/>
              <a:t>Is  socially adequate, has friends, maybe a spouse </a:t>
            </a:r>
          </a:p>
          <a:p>
            <a:pPr lvl="1"/>
            <a:r>
              <a:rPr lang="en-US" dirty="0" smtClean="0"/>
              <a:t>When captured their neighbors are shocked </a:t>
            </a:r>
          </a:p>
          <a:p>
            <a:pPr lvl="1"/>
            <a:r>
              <a:rPr lang="en-US" dirty="0" smtClean="0"/>
              <a:t>Examples would be: Ted Bundy and John Wayne </a:t>
            </a:r>
            <a:r>
              <a:rPr lang="en-US" dirty="0" err="1" smtClean="0"/>
              <a:t>Gacey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serial killers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Disorganized </a:t>
            </a:r>
          </a:p>
          <a:p>
            <a:pPr lvl="1"/>
            <a:r>
              <a:rPr lang="en-US" dirty="0" smtClean="0"/>
              <a:t>Average or low intelligence </a:t>
            </a:r>
          </a:p>
          <a:p>
            <a:pPr lvl="1"/>
            <a:r>
              <a:rPr lang="en-US" dirty="0" smtClean="0"/>
              <a:t>Far more impulsive </a:t>
            </a:r>
          </a:p>
          <a:p>
            <a:pPr lvl="1"/>
            <a:r>
              <a:rPr lang="en-US" dirty="0" smtClean="0"/>
              <a:t>Use random weapons, what is available at the time </a:t>
            </a:r>
          </a:p>
          <a:p>
            <a:pPr lvl="1"/>
            <a:r>
              <a:rPr lang="en-US" dirty="0" smtClean="0"/>
              <a:t>Little attempts are made at hiding the body</a:t>
            </a:r>
          </a:p>
          <a:p>
            <a:pPr lvl="1"/>
            <a:r>
              <a:rPr lang="en-US" dirty="0" smtClean="0"/>
              <a:t>They are usually unemployed and a loner </a:t>
            </a:r>
          </a:p>
          <a:p>
            <a:pPr lvl="1"/>
            <a:r>
              <a:rPr lang="en-US" dirty="0" smtClean="0"/>
              <a:t>Suffer from mental illness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serial killers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Disorganized </a:t>
            </a:r>
          </a:p>
          <a:p>
            <a:pPr lvl="1"/>
            <a:r>
              <a:rPr lang="en-US" dirty="0" smtClean="0"/>
              <a:t>Drug abuse </a:t>
            </a:r>
          </a:p>
          <a:p>
            <a:pPr lvl="1"/>
            <a:r>
              <a:rPr lang="en-US" dirty="0" smtClean="0"/>
              <a:t>Often marked by excessive violence of the victim</a:t>
            </a:r>
          </a:p>
          <a:p>
            <a:pPr lvl="1"/>
            <a:r>
              <a:rPr lang="en-US" dirty="0" smtClean="0"/>
              <a:t>Usually have some sort of sexual violence</a:t>
            </a:r>
          </a:p>
          <a:p>
            <a:pPr lvl="1"/>
            <a:r>
              <a:rPr lang="en-US" dirty="0" smtClean="0"/>
              <a:t>Sometimes Necrophilia </a:t>
            </a:r>
          </a:p>
          <a:p>
            <a:pPr lvl="1"/>
            <a:r>
              <a:rPr lang="en-US" dirty="0" smtClean="0"/>
              <a:t>Examples: Richard Chase ( vampire of Sacramento) and Edward </a:t>
            </a:r>
            <a:r>
              <a:rPr lang="en-US" dirty="0" err="1" smtClean="0"/>
              <a:t>Gein</a:t>
            </a:r>
            <a:r>
              <a:rPr lang="en-US" dirty="0" smtClean="0"/>
              <a:t> (graveyard ghoul)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categories</a:t>
            </a:r>
          </a:p>
          <a:p>
            <a:pPr lvl="1"/>
            <a:r>
              <a:rPr lang="en-US" dirty="0" smtClean="0"/>
              <a:t>Visionary</a:t>
            </a:r>
          </a:p>
          <a:p>
            <a:pPr lvl="1"/>
            <a:r>
              <a:rPr lang="en-US" dirty="0" smtClean="0"/>
              <a:t>Mission-Oriented </a:t>
            </a:r>
          </a:p>
          <a:p>
            <a:pPr lvl="1"/>
            <a:r>
              <a:rPr lang="en-US" dirty="0" smtClean="0"/>
              <a:t>Hedonistic </a:t>
            </a:r>
          </a:p>
          <a:p>
            <a:pPr lvl="1"/>
            <a:r>
              <a:rPr lang="en-US" dirty="0" smtClean="0"/>
              <a:t>Power or control  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Visionary</a:t>
            </a:r>
          </a:p>
          <a:p>
            <a:pPr lvl="1"/>
            <a:r>
              <a:rPr lang="en-US" dirty="0" smtClean="0"/>
              <a:t>The killer suffers from a psychotic break with reality </a:t>
            </a:r>
          </a:p>
          <a:p>
            <a:pPr lvl="1"/>
            <a:r>
              <a:rPr lang="en-US" dirty="0" smtClean="0"/>
              <a:t>Sometimes they believe they are another person</a:t>
            </a:r>
          </a:p>
          <a:p>
            <a:pPr lvl="1"/>
            <a:r>
              <a:rPr lang="en-US" dirty="0" smtClean="0"/>
              <a:t>Or compelled by the devil or god</a:t>
            </a:r>
          </a:p>
          <a:p>
            <a:pPr lvl="1"/>
            <a:r>
              <a:rPr lang="en-US" dirty="0" smtClean="0"/>
              <a:t>Herbert Mullin: believed human sacrifices would keep earth quakes from hitting California  </a:t>
            </a:r>
          </a:p>
          <a:p>
            <a:pPr lvl="1"/>
            <a:r>
              <a:rPr lang="en-US" dirty="0" smtClean="0"/>
              <a:t>David Berkowitz: claimed the neighbors dog was a demon and he ordered him to kill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Mission-oriented </a:t>
            </a:r>
          </a:p>
          <a:p>
            <a:pPr lvl="1"/>
            <a:r>
              <a:rPr lang="en-US" dirty="0" smtClean="0"/>
              <a:t> killers justified their actions by saying they are “ridding the world” of certain types of people </a:t>
            </a:r>
          </a:p>
          <a:p>
            <a:pPr lvl="1"/>
            <a:r>
              <a:rPr lang="en-US" dirty="0" smtClean="0"/>
              <a:t>They see them selves as curing societies ills </a:t>
            </a:r>
          </a:p>
          <a:p>
            <a:pPr lvl="1"/>
            <a:r>
              <a:rPr lang="en-US" dirty="0" smtClean="0"/>
              <a:t>Jack the Ripper was considered to be a mission-oriented killer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Hedonistic: this type of serial killer seeks thrills and derives pleasure from killing</a:t>
            </a:r>
          </a:p>
          <a:p>
            <a:r>
              <a:rPr lang="en-US" dirty="0" smtClean="0"/>
              <a:t>Three types </a:t>
            </a:r>
          </a:p>
          <a:p>
            <a:pPr lvl="1"/>
            <a:r>
              <a:rPr lang="en-US" dirty="0" smtClean="0"/>
              <a:t>Lust: sex is the primary reason they use weapons that require them to get close and receive pleasure from the mutilation </a:t>
            </a:r>
          </a:p>
          <a:p>
            <a:pPr lvl="1"/>
            <a:r>
              <a:rPr lang="en-US" dirty="0" smtClean="0"/>
              <a:t>Thrill: they want to induce pain and create terror this stimulate and excites the killer </a:t>
            </a:r>
          </a:p>
          <a:p>
            <a:pPr lvl="1"/>
            <a:r>
              <a:rPr lang="en-US" dirty="0" smtClean="0"/>
              <a:t>Comfort: material gain to maintain a lifestyle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Power/control </a:t>
            </a:r>
          </a:p>
          <a:p>
            <a:pPr lvl="1"/>
            <a:r>
              <a:rPr lang="en-US" dirty="0" smtClean="0"/>
              <a:t>The killer wants to exert power over their victims</a:t>
            </a:r>
          </a:p>
          <a:p>
            <a:pPr lvl="1"/>
            <a:r>
              <a:rPr lang="en-US" dirty="0" smtClean="0"/>
              <a:t>Most of these killers had been abused by their parents </a:t>
            </a:r>
          </a:p>
          <a:p>
            <a:pPr lvl="1"/>
            <a:r>
              <a:rPr lang="en-US" dirty="0" smtClean="0"/>
              <a:t>They usually sexually abuse their victims </a:t>
            </a:r>
          </a:p>
          <a:p>
            <a:pPr lvl="1"/>
            <a:r>
              <a:rPr lang="en-US" dirty="0" smtClean="0"/>
              <a:t>The sex is not from lust but from control </a:t>
            </a:r>
          </a:p>
          <a:p>
            <a:pPr lvl="1"/>
            <a:r>
              <a:rPr lang="en-US" dirty="0" smtClean="0"/>
              <a:t>Ted Bundy wanted to control women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Psychopaths /sociopaths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inability to recognize others as worthy of compassion</a:t>
            </a:r>
          </a:p>
          <a:p>
            <a:r>
              <a:rPr lang="en-US" dirty="0" smtClean="0"/>
              <a:t>Victims are dehumanized </a:t>
            </a:r>
          </a:p>
          <a:p>
            <a:r>
              <a:rPr lang="en-US" dirty="0" smtClean="0"/>
              <a:t>Most show little or no remorse for their actions </a:t>
            </a:r>
          </a:p>
          <a:p>
            <a:r>
              <a:rPr lang="en-US" dirty="0" smtClean="0"/>
              <a:t>Have little fear and are thrill seekers </a:t>
            </a:r>
          </a:p>
          <a:p>
            <a:r>
              <a:rPr lang="en-US" dirty="0" smtClean="0"/>
              <a:t>They are incapable of having meaningful relationships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Murder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</a:t>
            </a:r>
          </a:p>
          <a:p>
            <a:pPr lvl="1"/>
            <a:r>
              <a:rPr lang="en-US" dirty="0" smtClean="0"/>
              <a:t>Mass murderers: kill many victims in a single violent outburst</a:t>
            </a:r>
          </a:p>
          <a:p>
            <a:pPr lvl="1"/>
            <a:r>
              <a:rPr lang="en-US" dirty="0" smtClean="0"/>
              <a:t>Spree Killers: spread their murderous outbursts over a few days or weeks </a:t>
            </a:r>
          </a:p>
          <a:p>
            <a:pPr lvl="1"/>
            <a:r>
              <a:rPr lang="en-US" dirty="0" smtClean="0"/>
              <a:t> Serial Killers: kill over a long period of time but typically assume a normal identity between murders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 Killers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as an individual who has murdered three or more people over a period of more than a month, with a cool down period in between the murders </a:t>
            </a:r>
          </a:p>
          <a:p>
            <a:endParaRPr lang="en-US" dirty="0" smtClean="0"/>
          </a:p>
          <a:p>
            <a:r>
              <a:rPr lang="en-US" dirty="0" smtClean="0"/>
              <a:t>The motivation for the killing is usually based on psychological gratification, not for profit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they are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victim is usually a stranger to the killer </a:t>
            </a:r>
          </a:p>
          <a:p>
            <a:r>
              <a:rPr lang="en-US" dirty="0" smtClean="0"/>
              <a:t>The murders reflect a need to sadistically dominate the victim </a:t>
            </a:r>
          </a:p>
          <a:p>
            <a:r>
              <a:rPr lang="en-US" dirty="0" smtClean="0"/>
              <a:t>The killer usually keeps trophies because the victim may have a symbolic value </a:t>
            </a:r>
          </a:p>
          <a:p>
            <a:r>
              <a:rPr lang="en-US" dirty="0" smtClean="0"/>
              <a:t>The killer often selects victims who are vulnerable (runaways, prostitutes)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they 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often</a:t>
            </a:r>
          </a:p>
          <a:p>
            <a:pPr lvl="1"/>
            <a:r>
              <a:rPr lang="en-US" dirty="0" smtClean="0"/>
              <a:t>White </a:t>
            </a:r>
          </a:p>
          <a:p>
            <a:pPr lvl="1"/>
            <a:r>
              <a:rPr lang="en-US" dirty="0" smtClean="0"/>
              <a:t>Male </a:t>
            </a:r>
          </a:p>
          <a:p>
            <a:pPr lvl="1"/>
            <a:r>
              <a:rPr lang="en-US" dirty="0" smtClean="0"/>
              <a:t>In their twenties or thirties </a:t>
            </a:r>
          </a:p>
          <a:p>
            <a:pPr lvl="1"/>
            <a:r>
              <a:rPr lang="en-US" dirty="0" smtClean="0"/>
              <a:t>Lower to middle class background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or mental abused by their parents </a:t>
            </a:r>
          </a:p>
          <a:p>
            <a:r>
              <a:rPr lang="en-US" dirty="0" smtClean="0"/>
              <a:t>Often set fires </a:t>
            </a:r>
          </a:p>
          <a:p>
            <a:r>
              <a:rPr lang="en-US" dirty="0" smtClean="0"/>
              <a:t>Tortured animals </a:t>
            </a:r>
          </a:p>
          <a:p>
            <a:r>
              <a:rPr lang="en-US" dirty="0" smtClean="0"/>
              <a:t>Wet their beds (past the age of five)</a:t>
            </a:r>
          </a:p>
          <a:p>
            <a:r>
              <a:rPr lang="en-US" dirty="0" smtClean="0"/>
              <a:t>Bullied or a loner </a:t>
            </a:r>
          </a:p>
          <a:p>
            <a:r>
              <a:rPr lang="en-US" dirty="0" smtClean="0"/>
              <a:t>Show great promise and intelligence </a:t>
            </a:r>
          </a:p>
          <a:p>
            <a:r>
              <a:rPr lang="en-US" dirty="0" smtClean="0"/>
              <a:t>Fixate on their mothers </a:t>
            </a:r>
          </a:p>
          <a:p>
            <a:r>
              <a:rPr lang="en-US" dirty="0" smtClean="0"/>
              <a:t>Come from families that have a criminal history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they grow up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trouble staying employed</a:t>
            </a:r>
          </a:p>
          <a:p>
            <a:r>
              <a:rPr lang="en-US" dirty="0" smtClean="0"/>
              <a:t>High rates of suicide attempts </a:t>
            </a:r>
          </a:p>
          <a:p>
            <a:r>
              <a:rPr lang="en-US" dirty="0" smtClean="0"/>
              <a:t>Involved in petty crimes (fetish burglary) </a:t>
            </a:r>
          </a:p>
          <a:p>
            <a:r>
              <a:rPr lang="en-US" dirty="0" smtClean="0"/>
              <a:t>Fascinated with police or authority figures </a:t>
            </a:r>
          </a:p>
          <a:p>
            <a:r>
              <a:rPr lang="en-US" dirty="0" smtClean="0"/>
              <a:t>Have a sexual dysfunction</a:t>
            </a:r>
          </a:p>
          <a:p>
            <a:pPr lvl="1"/>
            <a:r>
              <a:rPr lang="en-US" dirty="0" smtClean="0"/>
              <a:t>Voyeurism </a:t>
            </a:r>
          </a:p>
          <a:p>
            <a:pPr lvl="1"/>
            <a:r>
              <a:rPr lang="en-US" dirty="0" smtClean="0"/>
              <a:t>  Necrophilia</a:t>
            </a:r>
          </a:p>
          <a:p>
            <a:pPr lvl="1"/>
            <a:r>
              <a:rPr lang="en-US" dirty="0" smtClean="0"/>
              <a:t>Sadomasochistic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they Kill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Childhood abuses </a:t>
            </a:r>
          </a:p>
          <a:p>
            <a:r>
              <a:rPr lang="en-US" dirty="0" smtClean="0"/>
              <a:t>Lack of parental control 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smtClean="0"/>
              <a:t>Chemical imbalances</a:t>
            </a:r>
          </a:p>
          <a:p>
            <a:r>
              <a:rPr lang="en-US" dirty="0" smtClean="0"/>
              <a:t>Brain injuries </a:t>
            </a:r>
          </a:p>
          <a:p>
            <a:r>
              <a:rPr lang="en-US" dirty="0" smtClean="0"/>
              <a:t>Exposure to traumatic events </a:t>
            </a:r>
          </a:p>
          <a:p>
            <a:r>
              <a:rPr lang="en-US" dirty="0" smtClean="0"/>
              <a:t>Perceived societal injustices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serial killers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and Disorganized </a:t>
            </a:r>
          </a:p>
          <a:p>
            <a:pPr lvl="1"/>
            <a:r>
              <a:rPr lang="en-US" dirty="0" smtClean="0"/>
              <a:t>Organized </a:t>
            </a:r>
          </a:p>
          <a:p>
            <a:pPr lvl="2"/>
            <a:r>
              <a:rPr lang="en-US" dirty="0" smtClean="0"/>
              <a:t>  Above average intelligence</a:t>
            </a:r>
          </a:p>
          <a:p>
            <a:pPr lvl="2"/>
            <a:r>
              <a:rPr lang="en-US" dirty="0" smtClean="0"/>
              <a:t>They plan their crimes</a:t>
            </a:r>
          </a:p>
          <a:p>
            <a:pPr lvl="2"/>
            <a:r>
              <a:rPr lang="en-US" dirty="0" smtClean="0"/>
              <a:t>They lure their victims with ploys appealing to the victims sense of sympathy  </a:t>
            </a:r>
          </a:p>
          <a:p>
            <a:pPr lvl="2"/>
            <a:r>
              <a:rPr lang="en-US" dirty="0" smtClean="0"/>
              <a:t>They maintain a high degree of control over the crime scene</a:t>
            </a:r>
          </a:p>
          <a:p>
            <a:pPr lvl="2"/>
            <a:r>
              <a:rPr lang="en-US" dirty="0" smtClean="0"/>
              <a:t>Have good knowledge of forensic science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258</TotalTime>
  <Words>681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Law and Order Unit II </vt:lpstr>
      <vt:lpstr>Multiple Murder </vt:lpstr>
      <vt:lpstr>Serial  Killers </vt:lpstr>
      <vt:lpstr>What they are   </vt:lpstr>
      <vt:lpstr>Who they are </vt:lpstr>
      <vt:lpstr>As children </vt:lpstr>
      <vt:lpstr>As they grow up  </vt:lpstr>
      <vt:lpstr>Why they Kill  </vt:lpstr>
      <vt:lpstr>Types of serial killers </vt:lpstr>
      <vt:lpstr>Types of serial Killers </vt:lpstr>
      <vt:lpstr>Types of serial killers </vt:lpstr>
      <vt:lpstr>Types of serial killers </vt:lpstr>
      <vt:lpstr>Motives </vt:lpstr>
      <vt:lpstr>Motives </vt:lpstr>
      <vt:lpstr>Motives </vt:lpstr>
      <vt:lpstr>Motives </vt:lpstr>
      <vt:lpstr>Motives </vt:lpstr>
      <vt:lpstr>Psychopaths /sociopaths </vt:lpstr>
    </vt:vector>
  </TitlesOfParts>
  <Company>Lincoln School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Order Unit III</dc:title>
  <dc:creator>hanleyp</dc:creator>
  <cp:lastModifiedBy>hanleyp</cp:lastModifiedBy>
  <cp:revision>25</cp:revision>
  <dcterms:created xsi:type="dcterms:W3CDTF">2011-11-15T19:37:07Z</dcterms:created>
  <dcterms:modified xsi:type="dcterms:W3CDTF">2014-10-22T13:44:48Z</dcterms:modified>
</cp:coreProperties>
</file>