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7" r:id="rId2"/>
    <p:sldId id="289" r:id="rId3"/>
    <p:sldId id="263" r:id="rId4"/>
    <p:sldId id="262" r:id="rId5"/>
    <p:sldId id="290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258" r:id="rId17"/>
    <p:sldId id="260" r:id="rId18"/>
    <p:sldId id="259" r:id="rId19"/>
    <p:sldId id="267" r:id="rId20"/>
    <p:sldId id="272" r:id="rId21"/>
    <p:sldId id="270" r:id="rId22"/>
    <p:sldId id="271" r:id="rId23"/>
    <p:sldId id="274" r:id="rId24"/>
    <p:sldId id="283" r:id="rId25"/>
    <p:sldId id="284" r:id="rId26"/>
    <p:sldId id="285" r:id="rId27"/>
    <p:sldId id="286" r:id="rId2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2" autoAdjust="0"/>
    <p:restoredTop sz="94803" autoAdjust="0"/>
  </p:normalViewPr>
  <p:slideViewPr>
    <p:cSldViewPr>
      <p:cViewPr>
        <p:scale>
          <a:sx n="100" d="100"/>
          <a:sy n="100" d="100"/>
        </p:scale>
        <p:origin x="312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7D7942A-2FE7-4E48-A26E-53AFF61B688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EF2F6FA-CB75-470F-921F-4D8CB8665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9BB2A42-1268-4B2F-8CF7-C97C4AE3B6DF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8461127-B69F-4D2C-BCC3-9A5BF18B7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7063-9347-4AF3-BE9F-7F6DB277CB12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9A01-AE55-4CC3-B61C-E026355CB278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86EF-9138-4963-9FDA-AE1DC4B7CB92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065A-3956-4134-A59D-59F3A04D6393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278F-3FCE-4AF6-BC62-4D48266EC588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2A35-E249-4A27-8C1E-2376968EC371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7388-C0C4-4049-842D-E17C7E1B4788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5849-17A9-4E9D-BCF8-DE6DF226A242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7A3D-2BF5-4F32-901A-C5D45E57E2E2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635E-6AB6-4C0B-AA63-7F37F3474F0F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2044CE7-BA45-4BAB-8FBF-318457101B9E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F8C415E-D794-4B38-93CC-0BAD7C13C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74C1321-8A4A-4517-882C-BBB36F728918}" type="datetime1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F8C415E-D794-4B38-93CC-0BAD7C13C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and 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Gangs in America 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Mid-west region (Chicago)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period </a:t>
            </a:r>
          </a:p>
          <a:p>
            <a:pPr lvl="1"/>
            <a:r>
              <a:rPr lang="en-US" dirty="0" smtClean="0"/>
              <a:t>This period started in the 1930’s</a:t>
            </a:r>
          </a:p>
          <a:p>
            <a:pPr lvl="1"/>
            <a:r>
              <a:rPr lang="en-US" dirty="0" smtClean="0"/>
              <a:t>The immigrant population changed to Mexicans and African Americans from the south</a:t>
            </a:r>
          </a:p>
          <a:p>
            <a:pPr lvl="1"/>
            <a:r>
              <a:rPr lang="en-US" dirty="0" smtClean="0"/>
              <a:t>They fought with the white gangs </a:t>
            </a:r>
          </a:p>
          <a:p>
            <a:pPr lvl="1"/>
            <a:r>
              <a:rPr lang="en-US" dirty="0" smtClean="0"/>
              <a:t>Between 1940 and 1960 three major street gangs emerged: Devils Disciples, P-Stones, and the Vice Lords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Mid-west region (Chicago)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period </a:t>
            </a:r>
          </a:p>
          <a:p>
            <a:pPr lvl="1"/>
            <a:r>
              <a:rPr lang="en-US" dirty="0" smtClean="0"/>
              <a:t>In 1960 the Latin Kings were formed </a:t>
            </a:r>
          </a:p>
          <a:p>
            <a:pPr lvl="1"/>
            <a:r>
              <a:rPr lang="en-US" dirty="0" smtClean="0"/>
              <a:t>Around this time 51 high rise housing projects had been developed for low income people, these became breeding grounds for gangs </a:t>
            </a:r>
          </a:p>
          <a:p>
            <a:pPr lvl="1"/>
            <a:r>
              <a:rPr lang="en-US" dirty="0" smtClean="0"/>
              <a:t>Black gangs fought with each other based on turf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Mid-west region (Chicago)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day gangs</a:t>
            </a:r>
          </a:p>
          <a:p>
            <a:pPr lvl="1"/>
            <a:r>
              <a:rPr lang="en-US" dirty="0" smtClean="0"/>
              <a:t>From 1980 to 1990’s four gangs dominated: Black Gangster Disciple Nation, the Latin Disciples, the Latin Kings and the Vice Lords</a:t>
            </a:r>
          </a:p>
          <a:p>
            <a:pPr lvl="1"/>
            <a:r>
              <a:rPr lang="en-US" dirty="0" smtClean="0"/>
              <a:t>By 2006 Chicago had destroyed the high rises and gangs started to spread out of the city</a:t>
            </a:r>
          </a:p>
          <a:p>
            <a:pPr lvl="1"/>
            <a:r>
              <a:rPr lang="en-US" dirty="0" smtClean="0"/>
              <a:t>Drugs and guns financed </a:t>
            </a:r>
            <a:r>
              <a:rPr lang="en-US" smtClean="0"/>
              <a:t>the gangs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 in the West (Los Angeles)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1930’s  to the 1940’s Latino gangs dominated They formed around barrios (neighborhoods) </a:t>
            </a:r>
          </a:p>
          <a:p>
            <a:r>
              <a:rPr lang="en-US" dirty="0" smtClean="0"/>
              <a:t>As new immigrants came north from Mexico they increased the size of the barrios</a:t>
            </a:r>
          </a:p>
          <a:p>
            <a:r>
              <a:rPr lang="en-US" dirty="0" smtClean="0"/>
              <a:t>These gang members never fully acculturated to the United States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 in the West (Los Angeles)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1940-1964 another 4 million Mexicans settled in the United States, most settling in Los Angeles</a:t>
            </a:r>
          </a:p>
          <a:p>
            <a:r>
              <a:rPr lang="en-US" dirty="0" smtClean="0"/>
              <a:t>Two major events proved pivotal in the forming of Los Angeles gangs </a:t>
            </a:r>
          </a:p>
          <a:p>
            <a:pPr lvl="1"/>
            <a:r>
              <a:rPr lang="en-US" dirty="0" smtClean="0"/>
              <a:t>The Sleepy Lagoon murder and the </a:t>
            </a:r>
            <a:r>
              <a:rPr lang="en-US" dirty="0" err="1" smtClean="0"/>
              <a:t>Zoot</a:t>
            </a:r>
            <a:r>
              <a:rPr lang="en-US" dirty="0" smtClean="0"/>
              <a:t> Suit riots of the 1940’s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 in the west (Los Angeles)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gangs formed with the migration of African Americans from the south to the north </a:t>
            </a:r>
          </a:p>
          <a:p>
            <a:r>
              <a:rPr lang="en-US" dirty="0" smtClean="0"/>
              <a:t>Social dysfunction led to the creation of gangs (as in New York and Chicago) </a:t>
            </a:r>
          </a:p>
          <a:p>
            <a:r>
              <a:rPr lang="en-US" dirty="0" smtClean="0"/>
              <a:t>Wars broke out between the Latino and black gangs fighting over territory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 in America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Violent crime</a:t>
            </a:r>
          </a:p>
          <a:p>
            <a:pPr lvl="1"/>
            <a:r>
              <a:rPr lang="en-US" dirty="0" smtClean="0"/>
              <a:t>Gang violence </a:t>
            </a:r>
          </a:p>
          <a:p>
            <a:pPr lvl="2"/>
            <a:r>
              <a:rPr lang="en-US" dirty="0" smtClean="0"/>
              <a:t>There are more than 24,000 gangs in the United States</a:t>
            </a:r>
          </a:p>
          <a:p>
            <a:pPr lvl="2"/>
            <a:r>
              <a:rPr lang="en-US" dirty="0" smtClean="0"/>
              <a:t>There are over 760,000 members </a:t>
            </a:r>
          </a:p>
          <a:p>
            <a:pPr lvl="2"/>
            <a:r>
              <a:rPr lang="en-US" dirty="0" smtClean="0"/>
              <a:t>Department of Justice survey, 20 percent of students aged 12 through 18 had contact with street gangs 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 Violence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a quarter (28%) of students in urban schools reported a street gang presence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fund their operations by selling guns, drugs and human trafficking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 Violence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people join gangs </a:t>
            </a:r>
          </a:p>
          <a:p>
            <a:pPr lvl="1"/>
            <a:r>
              <a:rPr lang="en-US" dirty="0" smtClean="0"/>
              <a:t>They want to feel accepted </a:t>
            </a:r>
          </a:p>
          <a:p>
            <a:pPr lvl="1"/>
            <a:r>
              <a:rPr lang="en-US" dirty="0" smtClean="0"/>
              <a:t>They are looking for power</a:t>
            </a:r>
          </a:p>
          <a:p>
            <a:pPr lvl="1"/>
            <a:r>
              <a:rPr lang="en-US" dirty="0" smtClean="0"/>
              <a:t>They are afraid</a:t>
            </a:r>
          </a:p>
          <a:p>
            <a:pPr lvl="1"/>
            <a:r>
              <a:rPr lang="en-US" dirty="0" smtClean="0"/>
              <a:t>Peer pressure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Organized Crime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Organized Crime: involves the criminal activities of a group of people whose purpose is economic gain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unit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people join gangs </a:t>
            </a:r>
          </a:p>
          <a:p>
            <a:r>
              <a:rPr lang="en-US" dirty="0" smtClean="0"/>
              <a:t>What was the RICO act </a:t>
            </a:r>
          </a:p>
          <a:p>
            <a:r>
              <a:rPr lang="en-US" dirty="0" smtClean="0"/>
              <a:t>What is prohibition </a:t>
            </a:r>
          </a:p>
          <a:p>
            <a:r>
              <a:rPr lang="en-US" dirty="0" smtClean="0"/>
              <a:t>What is organized crime </a:t>
            </a:r>
          </a:p>
          <a:p>
            <a:r>
              <a:rPr lang="en-US" dirty="0" smtClean="0"/>
              <a:t>Explain “blood in blood out”</a:t>
            </a:r>
          </a:p>
          <a:p>
            <a:r>
              <a:rPr lang="en-US" dirty="0" smtClean="0"/>
              <a:t>What is racketeering </a:t>
            </a:r>
          </a:p>
          <a:p>
            <a:r>
              <a:rPr lang="en-US" dirty="0" smtClean="0"/>
              <a:t>What is embezzlement </a:t>
            </a:r>
          </a:p>
          <a:p>
            <a:r>
              <a:rPr lang="en-US" dirty="0" smtClean="0"/>
              <a:t>What is money laundering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Organized Crime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roots of organized crime can be found in the political machines that operated in New York (Tammany Hall) and Chicago</a:t>
            </a:r>
          </a:p>
          <a:p>
            <a:r>
              <a:rPr lang="en-US" dirty="0" smtClean="0"/>
              <a:t>Gangs tended to organized by ethnicity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National Women's Temperance Movement and the Anti-Saloon League gathered support to pass prohibition into law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18</a:t>
            </a:r>
            <a:r>
              <a:rPr lang="en-US" baseline="30000" dirty="0" smtClean="0"/>
              <a:t>th</a:t>
            </a:r>
            <a:r>
              <a:rPr lang="en-US" dirty="0" smtClean="0"/>
              <a:t> amendment to the constitution was passed in 1919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Volstead act gave power to the Internal Revenue to enforce the law </a:t>
            </a:r>
          </a:p>
          <a:p>
            <a:r>
              <a:rPr lang="en-US" dirty="0" smtClean="0"/>
              <a:t>Fines: possession $1000 and 1 year in prison If you sold alcohol $2000 and 1 ½ years</a:t>
            </a:r>
          </a:p>
          <a:p>
            <a:r>
              <a:rPr lang="en-US" dirty="0" smtClean="0"/>
              <a:t>a permit was issued for the possession of alcohol for religious reasons and a prescription for medical reasons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Bootlegging: (smuggling illegal alcohol into the United States) created great wealth for gangsters  </a:t>
            </a:r>
          </a:p>
          <a:p>
            <a:r>
              <a:rPr lang="en-US" dirty="0" smtClean="0"/>
              <a:t>Criminals filled this void and organized around the sale of alcohol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Organized Crime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Violence became a way of life as the early gangs ruled the streets</a:t>
            </a:r>
          </a:p>
          <a:p>
            <a:r>
              <a:rPr lang="en-US" dirty="0" smtClean="0"/>
              <a:t>With the 21</a:t>
            </a:r>
            <a:r>
              <a:rPr lang="en-US" baseline="30000" dirty="0" smtClean="0"/>
              <a:t>st</a:t>
            </a:r>
            <a:r>
              <a:rPr lang="en-US" dirty="0" smtClean="0"/>
              <a:t> amendment to the constitution prohibition was repealed  </a:t>
            </a:r>
          </a:p>
          <a:p>
            <a:r>
              <a:rPr lang="en-US" dirty="0" smtClean="0"/>
              <a:t>They returned to prostitution and gambling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Racketeering Influenced and Corrupt Organizations Act (RICO)</a:t>
            </a:r>
          </a:p>
          <a:p>
            <a:pPr lvl="1"/>
            <a:r>
              <a:rPr lang="en-US" dirty="0" smtClean="0"/>
              <a:t>Enacted October 1970 to put the mafia out of business</a:t>
            </a:r>
          </a:p>
          <a:p>
            <a:pPr lvl="1"/>
            <a:r>
              <a:rPr lang="en-US" dirty="0" smtClean="0"/>
              <a:t>Under RICO any member of an enterprise that has committed two of the 35 crimes within a 10 year period can be charged with racketeering</a:t>
            </a:r>
          </a:p>
          <a:p>
            <a:pPr lvl="1"/>
            <a:r>
              <a:rPr lang="en-US" dirty="0" smtClean="0"/>
              <a:t>If found guilty they face a fine of $25,000 and 20 years for each charge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would also forfeit all money gained from those illegal acts this includes any made by the business </a:t>
            </a:r>
          </a:p>
          <a:p>
            <a:r>
              <a:rPr lang="en-US" dirty="0" smtClean="0"/>
              <a:t>The act also allows any one who had been hurt by the criminal actives to sue in civil court for triple the damages suffered </a:t>
            </a:r>
          </a:p>
          <a:p>
            <a:r>
              <a:rPr lang="en-US" dirty="0" smtClean="0"/>
              <a:t>When indicted on RICO charges all assets are frozen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Famous cases </a:t>
            </a:r>
          </a:p>
          <a:p>
            <a:pPr lvl="1"/>
            <a:r>
              <a:rPr lang="en-US" dirty="0" smtClean="0"/>
              <a:t>Hells Angels </a:t>
            </a:r>
          </a:p>
          <a:p>
            <a:pPr lvl="1"/>
            <a:r>
              <a:rPr lang="en-US" dirty="0" err="1" smtClean="0"/>
              <a:t>Gambino</a:t>
            </a:r>
            <a:r>
              <a:rPr lang="en-US" dirty="0" smtClean="0"/>
              <a:t> Crime family </a:t>
            </a:r>
          </a:p>
          <a:p>
            <a:pPr lvl="1"/>
            <a:r>
              <a:rPr lang="en-US" dirty="0" smtClean="0"/>
              <a:t>Latin Kings </a:t>
            </a:r>
          </a:p>
          <a:p>
            <a:pPr lvl="1"/>
            <a:r>
              <a:rPr lang="en-US" dirty="0" smtClean="0"/>
              <a:t>Winter Hill Gang (Whitey Bolger) </a:t>
            </a:r>
          </a:p>
          <a:p>
            <a:pPr lvl="1"/>
            <a:r>
              <a:rPr lang="en-US" dirty="0" smtClean="0"/>
              <a:t>Genovese crime family (first case where a mafia don was convicted under RICO)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Street Gangs in America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Northeast Region (Mainly New York)  </a:t>
            </a:r>
          </a:p>
          <a:p>
            <a:r>
              <a:rPr lang="en-US" dirty="0" smtClean="0"/>
              <a:t>First period of Gang Growth (1783-1850’s)</a:t>
            </a:r>
          </a:p>
          <a:p>
            <a:pPr lvl="1"/>
            <a:r>
              <a:rPr lang="en-US" dirty="0" smtClean="0"/>
              <a:t>First gang-like groups emerged immediately after the American revolution ended (1783) Made up of white European immigrants </a:t>
            </a:r>
          </a:p>
          <a:p>
            <a:pPr lvl="1"/>
            <a:r>
              <a:rPr lang="en-US" dirty="0" smtClean="0"/>
              <a:t>The first real gang (forty thieves) formed in 1826 in the back room of Rosanna </a:t>
            </a:r>
            <a:r>
              <a:rPr lang="en-US" dirty="0" err="1" smtClean="0"/>
              <a:t>Peers’s</a:t>
            </a:r>
            <a:r>
              <a:rPr lang="en-US" dirty="0" smtClean="0"/>
              <a:t> greengrocery in New York Five points district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Northeast Region ( New York)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Gangs also developed in Philadelphia and Boston but not to the extent of New York </a:t>
            </a:r>
          </a:p>
          <a:p>
            <a:pPr lvl="1"/>
            <a:r>
              <a:rPr lang="en-US" dirty="0" smtClean="0"/>
              <a:t> Three developments that contributed to gang development </a:t>
            </a:r>
          </a:p>
          <a:p>
            <a:pPr lvl="2"/>
            <a:r>
              <a:rPr lang="en-US" dirty="0" smtClean="0"/>
              <a:t>Social disorganization in slum areas</a:t>
            </a:r>
          </a:p>
          <a:p>
            <a:pPr lvl="2"/>
            <a:r>
              <a:rPr lang="en-US" dirty="0" smtClean="0"/>
              <a:t>The establishment of greengrocery stores </a:t>
            </a:r>
          </a:p>
          <a:p>
            <a:pPr lvl="2"/>
            <a:r>
              <a:rPr lang="en-US" dirty="0" smtClean="0"/>
              <a:t>The involvement of politicians in street gangs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Northeast Region (New York)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period of Growth (1860-1920’s)</a:t>
            </a:r>
          </a:p>
          <a:p>
            <a:pPr lvl="1"/>
            <a:r>
              <a:rPr lang="en-US" dirty="0" smtClean="0"/>
              <a:t>The government center for New York (Tammany Hall) grew more and more corrupt</a:t>
            </a:r>
          </a:p>
          <a:p>
            <a:pPr lvl="1"/>
            <a:r>
              <a:rPr lang="en-US" dirty="0" smtClean="0"/>
              <a:t>The influx of millions of immigrants created deplorable conditions in the slums </a:t>
            </a:r>
          </a:p>
          <a:p>
            <a:pPr lvl="1"/>
            <a:r>
              <a:rPr lang="en-US" dirty="0" smtClean="0"/>
              <a:t> gang membership skyrocketed </a:t>
            </a:r>
          </a:p>
          <a:p>
            <a:pPr lvl="1"/>
            <a:r>
              <a:rPr lang="en-US" dirty="0" smtClean="0"/>
              <a:t>Police either could not fight the gangs or were so corrupt they turned a blind eye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Northeast Region (New York)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1913 gang membership was at its highest point in history </a:t>
            </a:r>
          </a:p>
          <a:p>
            <a:r>
              <a:rPr lang="en-US" dirty="0" smtClean="0"/>
              <a:t>In 1916 a war on gangs was declared and the police arrested more than 200 gang leaders </a:t>
            </a:r>
          </a:p>
          <a:p>
            <a:r>
              <a:rPr lang="en-US" dirty="0" smtClean="0"/>
              <a:t>China town was established in New York city and Chinese gangs controlled the opium, gambling and political power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Northeast Region (New York)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 period of growth (1930-1980)</a:t>
            </a:r>
          </a:p>
          <a:p>
            <a:pPr lvl="1"/>
            <a:r>
              <a:rPr lang="en-US" dirty="0" smtClean="0"/>
              <a:t> gang activity shifted from Downtown to Harlem and the Bronx</a:t>
            </a:r>
          </a:p>
          <a:p>
            <a:pPr lvl="1"/>
            <a:r>
              <a:rPr lang="en-US" dirty="0" smtClean="0"/>
              <a:t>Immigrant groups started to come from Latin America (Hispanics mostly from Puerto Rico) and from the southern states (African Americans) </a:t>
            </a:r>
          </a:p>
          <a:p>
            <a:pPr lvl="1"/>
            <a:r>
              <a:rPr lang="en-US" dirty="0" smtClean="0"/>
              <a:t>Black Gangs appeared in 1950’s</a:t>
            </a:r>
          </a:p>
          <a:p>
            <a:pPr lvl="1"/>
            <a:r>
              <a:rPr lang="en-US" dirty="0" smtClean="0"/>
              <a:t>During the 1980’s new Asian and Non-Puerto Rican Latino immigrants populated gangs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Midwest Region </a:t>
            </a:r>
            <a:r>
              <a:rPr lang="en-US" smtClean="0"/>
              <a:t>(Chicago)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after the civil war Chicago became a magnet for eastern European immigrants</a:t>
            </a:r>
          </a:p>
          <a:p>
            <a:r>
              <a:rPr lang="en-US" dirty="0" smtClean="0"/>
              <a:t>There was a great need for labor and ghettos started to arise </a:t>
            </a:r>
          </a:p>
          <a:p>
            <a:r>
              <a:rPr lang="en-US" dirty="0" smtClean="0"/>
              <a:t>They made up the early gangs (just like New York)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Mid-west region (Chicago)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period</a:t>
            </a:r>
          </a:p>
          <a:p>
            <a:pPr lvl="1"/>
            <a:r>
              <a:rPr lang="en-US" dirty="0" smtClean="0"/>
              <a:t>Many of the first gangs came from the volunteer fire departments </a:t>
            </a:r>
          </a:p>
          <a:p>
            <a:pPr lvl="1"/>
            <a:r>
              <a:rPr lang="en-US" dirty="0" smtClean="0"/>
              <a:t> after the an official fire department was established they emerged from the saloons </a:t>
            </a:r>
          </a:p>
          <a:p>
            <a:pPr lvl="1"/>
            <a:r>
              <a:rPr lang="en-US" dirty="0" smtClean="0"/>
              <a:t>Similar to New York the politicians became involved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415E-D794-4B38-93CC-0BAD7C13C5B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1532</TotalTime>
  <Words>1160</Words>
  <Application>Microsoft Office PowerPoint</Application>
  <PresentationFormat>On-screen Show (4:3)</PresentationFormat>
  <Paragraphs>156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Law and Order </vt:lpstr>
      <vt:lpstr>Pre unit quiz</vt:lpstr>
      <vt:lpstr>History of Street Gangs in America  </vt:lpstr>
      <vt:lpstr> Northeast Region ( New York) </vt:lpstr>
      <vt:lpstr>Northeast Region (New York)  </vt:lpstr>
      <vt:lpstr>Northeast Region (New York) </vt:lpstr>
      <vt:lpstr>Northeast Region (New York) </vt:lpstr>
      <vt:lpstr>Midwest Region (Chicago) </vt:lpstr>
      <vt:lpstr>Mid-west region (Chicago) </vt:lpstr>
      <vt:lpstr>Mid-west region (Chicago) </vt:lpstr>
      <vt:lpstr>Mid-west region (Chicago) </vt:lpstr>
      <vt:lpstr>Mid-west region (Chicago) </vt:lpstr>
      <vt:lpstr>Gangs in the West (Los Angeles)</vt:lpstr>
      <vt:lpstr>Gangs in the West (Los Angeles)</vt:lpstr>
      <vt:lpstr>Gangs in the west (Los Angeles) </vt:lpstr>
      <vt:lpstr>Gangs in America </vt:lpstr>
      <vt:lpstr>Gang Violence </vt:lpstr>
      <vt:lpstr>Gang Violence </vt:lpstr>
      <vt:lpstr>Organized Crime </vt:lpstr>
      <vt:lpstr>Organized Crime </vt:lpstr>
      <vt:lpstr>Prohibition </vt:lpstr>
      <vt:lpstr>Prohibition </vt:lpstr>
      <vt:lpstr>Prohibition</vt:lpstr>
      <vt:lpstr>Organized Crime </vt:lpstr>
      <vt:lpstr>RICO </vt:lpstr>
      <vt:lpstr>RICO</vt:lpstr>
      <vt:lpstr>RICO </vt:lpstr>
    </vt:vector>
  </TitlesOfParts>
  <Company>Lincoln School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and Order</dc:title>
  <dc:creator>hanleyp</dc:creator>
  <cp:lastModifiedBy>hanleyp</cp:lastModifiedBy>
  <cp:revision>107</cp:revision>
  <dcterms:created xsi:type="dcterms:W3CDTF">2010-10-28T10:47:16Z</dcterms:created>
  <dcterms:modified xsi:type="dcterms:W3CDTF">2014-11-25T11:36:40Z</dcterms:modified>
</cp:coreProperties>
</file>